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67" r:id="rId8"/>
    <p:sldId id="261" r:id="rId9"/>
    <p:sldId id="274" r:id="rId10"/>
    <p:sldId id="268" r:id="rId11"/>
    <p:sldId id="271" r:id="rId12"/>
    <p:sldId id="272" r:id="rId13"/>
    <p:sldId id="273" r:id="rId14"/>
    <p:sldId id="270" r:id="rId15"/>
    <p:sldId id="269" r:id="rId16"/>
    <p:sldId id="266" r:id="rId17"/>
    <p:sldId id="262" r:id="rId18"/>
    <p:sldId id="263" r:id="rId19"/>
    <p:sldId id="264" r:id="rId20"/>
    <p:sldId id="26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3E3E3"/>
    <a:srgbClr val="996600"/>
    <a:srgbClr val="993330"/>
    <a:srgbClr val="942825"/>
    <a:srgbClr val="1F497D"/>
    <a:srgbClr val="B1B0A8"/>
    <a:srgbClr val="33993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12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87.png"/><Relationship Id="rId4" Type="http://schemas.openxmlformats.org/officeDocument/2006/relationships/image" Target="../media/image34.png"/><Relationship Id="rId9" Type="http://schemas.openxmlformats.org/officeDocument/2006/relationships/image" Target="../media/image52.png"/><Relationship Id="rId1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91.png"/><Relationship Id="rId5" Type="http://schemas.openxmlformats.org/officeDocument/2006/relationships/image" Target="../media/image35.png"/><Relationship Id="rId10" Type="http://schemas.openxmlformats.org/officeDocument/2006/relationships/image" Target="../media/image90.png"/><Relationship Id="rId4" Type="http://schemas.openxmlformats.org/officeDocument/2006/relationships/image" Target="../media/image34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5.png"/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12" Type="http://schemas.openxmlformats.org/officeDocument/2006/relationships/image" Target="../media/image9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4.png"/><Relationship Id="rId5" Type="http://schemas.openxmlformats.org/officeDocument/2006/relationships/image" Target="../media/image35.png"/><Relationship Id="rId10" Type="http://schemas.openxmlformats.org/officeDocument/2006/relationships/image" Target="../media/image93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7.png"/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12" Type="http://schemas.openxmlformats.org/officeDocument/2006/relationships/image" Target="../media/image96.png"/><Relationship Id="rId2" Type="http://schemas.openxmlformats.org/officeDocument/2006/relationships/image" Target="../media/image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microsoft.com/office/2007/relationships/hdphoto" Target="../media/hdphoto1.wdp"/><Relationship Id="rId5" Type="http://schemas.openxmlformats.org/officeDocument/2006/relationships/image" Target="../media/image35.png"/><Relationship Id="rId15" Type="http://schemas.openxmlformats.org/officeDocument/2006/relationships/image" Target="../media/image99.png"/><Relationship Id="rId10" Type="http://schemas.openxmlformats.org/officeDocument/2006/relationships/image" Target="../media/image82.png"/><Relationship Id="rId4" Type="http://schemas.openxmlformats.org/officeDocument/2006/relationships/image" Target="../media/image34.png"/><Relationship Id="rId9" Type="http://schemas.openxmlformats.org/officeDocument/2006/relationships/image" Target="../media/image81.png"/><Relationship Id="rId1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3.png"/><Relationship Id="rId7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microsoft.com/office/2007/relationships/hdphoto" Target="../media/hdphoto5.wdp"/><Relationship Id="rId5" Type="http://schemas.openxmlformats.org/officeDocument/2006/relationships/image" Target="../media/image35.png"/><Relationship Id="rId10" Type="http://schemas.openxmlformats.org/officeDocument/2006/relationships/image" Target="../media/image104.png"/><Relationship Id="rId4" Type="http://schemas.openxmlformats.org/officeDocument/2006/relationships/image" Target="../media/image34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21" Type="http://schemas.openxmlformats.org/officeDocument/2006/relationships/image" Target="../media/image116.png"/><Relationship Id="rId34" Type="http://schemas.openxmlformats.org/officeDocument/2006/relationships/image" Target="../media/image129.png"/><Relationship Id="rId7" Type="http://schemas.openxmlformats.org/officeDocument/2006/relationships/image" Target="../media/image7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33" Type="http://schemas.openxmlformats.org/officeDocument/2006/relationships/image" Target="../media/image128.png"/><Relationship Id="rId38" Type="http://schemas.openxmlformats.org/officeDocument/2006/relationships/image" Target="../media/image133.png"/><Relationship Id="rId2" Type="http://schemas.openxmlformats.org/officeDocument/2006/relationships/image" Target="../media/image105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32" Type="http://schemas.openxmlformats.org/officeDocument/2006/relationships/image" Target="../media/image127.png"/><Relationship Id="rId37" Type="http://schemas.openxmlformats.org/officeDocument/2006/relationships/image" Target="../media/image132.png"/><Relationship Id="rId5" Type="http://schemas.openxmlformats.org/officeDocument/2006/relationships/image" Target="../media/image34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36" Type="http://schemas.openxmlformats.org/officeDocument/2006/relationships/image" Target="../media/image131.png"/><Relationship Id="rId10" Type="http://schemas.openxmlformats.org/officeDocument/2006/relationships/image" Target="../media/image86.png"/><Relationship Id="rId19" Type="http://schemas.openxmlformats.org/officeDocument/2006/relationships/image" Target="../media/image114.png"/><Relationship Id="rId31" Type="http://schemas.openxmlformats.org/officeDocument/2006/relationships/image" Target="../media/image126.png"/><Relationship Id="rId4" Type="http://schemas.openxmlformats.org/officeDocument/2006/relationships/image" Target="../media/image33.png"/><Relationship Id="rId9" Type="http://schemas.openxmlformats.org/officeDocument/2006/relationships/image" Target="../media/image85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Relationship Id="rId35" Type="http://schemas.openxmlformats.org/officeDocument/2006/relationships/image" Target="../media/image130.png"/><Relationship Id="rId8" Type="http://schemas.openxmlformats.org/officeDocument/2006/relationships/image" Target="../media/image45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37.png"/><Relationship Id="rId5" Type="http://schemas.openxmlformats.org/officeDocument/2006/relationships/image" Target="../media/image34.png"/><Relationship Id="rId10" Type="http://schemas.openxmlformats.org/officeDocument/2006/relationships/image" Target="../media/image136.png"/><Relationship Id="rId4" Type="http://schemas.openxmlformats.org/officeDocument/2006/relationships/image" Target="../media/image33.png"/><Relationship Id="rId9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" Type="http://schemas.openxmlformats.org/officeDocument/2006/relationships/image" Target="../media/image140.png"/><Relationship Id="rId21" Type="http://schemas.openxmlformats.org/officeDocument/2006/relationships/image" Target="../media/image153.png"/><Relationship Id="rId7" Type="http://schemas.openxmlformats.org/officeDocument/2006/relationships/image" Target="../media/image35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" Type="http://schemas.openxmlformats.org/officeDocument/2006/relationships/image" Target="../media/image79.png"/><Relationship Id="rId16" Type="http://schemas.openxmlformats.org/officeDocument/2006/relationships/image" Target="../media/image149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144.png"/><Relationship Id="rId5" Type="http://schemas.openxmlformats.org/officeDocument/2006/relationships/image" Target="../media/image33.png"/><Relationship Id="rId15" Type="http://schemas.openxmlformats.org/officeDocument/2006/relationships/image" Target="../media/image148.png"/><Relationship Id="rId23" Type="http://schemas.openxmlformats.org/officeDocument/2006/relationships/image" Target="../media/image78.png"/><Relationship Id="rId10" Type="http://schemas.openxmlformats.org/officeDocument/2006/relationships/image" Target="../media/image143.png"/><Relationship Id="rId19" Type="http://schemas.openxmlformats.org/officeDocument/2006/relationships/image" Target="../media/image152.png"/><Relationship Id="rId4" Type="http://schemas.openxmlformats.org/officeDocument/2006/relationships/image" Target="../media/image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Relationship Id="rId22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42" Type="http://schemas.openxmlformats.org/officeDocument/2006/relationships/image" Target="../media/image194.png"/><Relationship Id="rId47" Type="http://schemas.openxmlformats.org/officeDocument/2006/relationships/image" Target="../media/image199.png"/><Relationship Id="rId50" Type="http://schemas.openxmlformats.org/officeDocument/2006/relationships/image" Target="../media/image202.png"/><Relationship Id="rId55" Type="http://schemas.openxmlformats.org/officeDocument/2006/relationships/image" Target="../media/image206.png"/><Relationship Id="rId63" Type="http://schemas.openxmlformats.org/officeDocument/2006/relationships/image" Target="../media/image214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29" Type="http://schemas.openxmlformats.org/officeDocument/2006/relationships/image" Target="../media/image181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40" Type="http://schemas.openxmlformats.org/officeDocument/2006/relationships/image" Target="../media/image192.png"/><Relationship Id="rId45" Type="http://schemas.openxmlformats.org/officeDocument/2006/relationships/image" Target="../media/image197.png"/><Relationship Id="rId53" Type="http://schemas.openxmlformats.org/officeDocument/2006/relationships/image" Target="../media/image204.png"/><Relationship Id="rId58" Type="http://schemas.openxmlformats.org/officeDocument/2006/relationships/image" Target="../media/image209.png"/><Relationship Id="rId5" Type="http://schemas.openxmlformats.org/officeDocument/2006/relationships/image" Target="../media/image157.png"/><Relationship Id="rId61" Type="http://schemas.openxmlformats.org/officeDocument/2006/relationships/image" Target="../media/image212.png"/><Relationship Id="rId19" Type="http://schemas.openxmlformats.org/officeDocument/2006/relationships/image" Target="../media/image17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43" Type="http://schemas.openxmlformats.org/officeDocument/2006/relationships/image" Target="../media/image195.png"/><Relationship Id="rId48" Type="http://schemas.openxmlformats.org/officeDocument/2006/relationships/image" Target="../media/image200.png"/><Relationship Id="rId56" Type="http://schemas.openxmlformats.org/officeDocument/2006/relationships/image" Target="../media/image207.png"/><Relationship Id="rId8" Type="http://schemas.openxmlformats.org/officeDocument/2006/relationships/image" Target="../media/image160.png"/><Relationship Id="rId51" Type="http://schemas.openxmlformats.org/officeDocument/2006/relationships/image" Target="../media/image7.png"/><Relationship Id="rId3" Type="http://schemas.openxmlformats.org/officeDocument/2006/relationships/image" Target="../media/image155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Relationship Id="rId46" Type="http://schemas.openxmlformats.org/officeDocument/2006/relationships/image" Target="../media/image198.png"/><Relationship Id="rId59" Type="http://schemas.openxmlformats.org/officeDocument/2006/relationships/image" Target="../media/image210.png"/><Relationship Id="rId20" Type="http://schemas.openxmlformats.org/officeDocument/2006/relationships/image" Target="../media/image172.png"/><Relationship Id="rId41" Type="http://schemas.openxmlformats.org/officeDocument/2006/relationships/image" Target="../media/image193.png"/><Relationship Id="rId54" Type="http://schemas.openxmlformats.org/officeDocument/2006/relationships/image" Target="../media/image205.png"/><Relationship Id="rId6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49" Type="http://schemas.openxmlformats.org/officeDocument/2006/relationships/image" Target="../media/image201.png"/><Relationship Id="rId57" Type="http://schemas.openxmlformats.org/officeDocument/2006/relationships/image" Target="../media/image208.png"/><Relationship Id="rId10" Type="http://schemas.openxmlformats.org/officeDocument/2006/relationships/image" Target="../media/image162.png"/><Relationship Id="rId31" Type="http://schemas.openxmlformats.org/officeDocument/2006/relationships/image" Target="../media/image183.png"/><Relationship Id="rId44" Type="http://schemas.openxmlformats.org/officeDocument/2006/relationships/image" Target="../media/image196.png"/><Relationship Id="rId52" Type="http://schemas.openxmlformats.org/officeDocument/2006/relationships/image" Target="../media/image203.png"/><Relationship Id="rId60" Type="http://schemas.openxmlformats.org/officeDocument/2006/relationships/image" Target="../media/image21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.png"/><Relationship Id="rId7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35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4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34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5.png"/><Relationship Id="rId10" Type="http://schemas.openxmlformats.org/officeDocument/2006/relationships/image" Target="../media/image76.png"/><Relationship Id="rId4" Type="http://schemas.openxmlformats.org/officeDocument/2006/relationships/image" Target="../media/image34.png"/><Relationship Id="rId9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12" Type="http://schemas.openxmlformats.org/officeDocument/2006/relationships/image" Target="../media/image81.png"/><Relationship Id="rId2" Type="http://schemas.openxmlformats.org/officeDocument/2006/relationships/image" Target="../media/image7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0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34.png"/><Relationship Id="rId9" Type="http://schemas.openxmlformats.org/officeDocument/2006/relationships/image" Target="../media/image78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5854" y="7760963"/>
            <a:ext cx="7972878" cy="7364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3"/>
            <a:ext cx="13144912" cy="2844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76604" y="6252268"/>
            <a:ext cx="576344" cy="576344"/>
            <a:chOff x="15076604" y="6252268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76604" y="6252268"/>
              <a:ext cx="576344" cy="576344"/>
              <a:chOff x="15076604" y="6252268"/>
              <a:chExt cx="576344" cy="5763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6604" y="6252268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93175" y="6371381"/>
              <a:ext cx="343202" cy="365098"/>
              <a:chOff x="15193175" y="6371381"/>
              <a:chExt cx="343202" cy="3650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93175" y="6371381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426797" y="2372157"/>
            <a:ext cx="4885971" cy="3323847"/>
            <a:chOff x="5426797" y="2372157"/>
            <a:chExt cx="4885971" cy="33238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797" y="2372157"/>
              <a:ext cx="4885971" cy="3323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3242" y="2458280"/>
            <a:ext cx="4504606" cy="3321442"/>
            <a:chOff x="8743242" y="2458280"/>
            <a:chExt cx="4504606" cy="33214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3242" y="2458280"/>
              <a:ext cx="4504606" cy="33214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898968" y="7026364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47" y="4456427"/>
            <a:ext cx="1641785" cy="1641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E1871-3D8B-4220-BD14-5297D2FD8A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047311"/>
            <a:ext cx="2362200" cy="2348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166754-BC84-4EDC-B652-9B2FB8465E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5385"/>
          <a:stretch/>
        </p:blipFill>
        <p:spPr>
          <a:xfrm>
            <a:off x="7010400" y="6570853"/>
            <a:ext cx="685800" cy="10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 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endParaRPr lang="ko-KR" alt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7862409" y="7750340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0001" y="849992"/>
            <a:ext cx="2171687" cy="45713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1277" y="939162"/>
            <a:ext cx="272681" cy="2793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796826" y="-2247900"/>
            <a:ext cx="33879365" cy="157433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246887" y="2386648"/>
            <a:ext cx="32779488" cy="11733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246887" y="2783363"/>
            <a:ext cx="32779488" cy="31633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7246887" y="4006102"/>
            <a:ext cx="32779488" cy="582942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7246887" y="8392375"/>
            <a:ext cx="32779488" cy="11733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714" y="1914946"/>
            <a:ext cx="16914286" cy="7793622"/>
            <a:chOff x="685714" y="1914946"/>
            <a:chExt cx="16914286" cy="77936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5714" y="1914946"/>
              <a:ext cx="16914286" cy="7793622"/>
              <a:chOff x="685714" y="1914946"/>
              <a:chExt cx="16914286" cy="77936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5714" y="1914946"/>
                <a:ext cx="16914286" cy="779362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7937" y="2359492"/>
              <a:ext cx="3532035" cy="190476"/>
              <a:chOff x="707937" y="2359492"/>
              <a:chExt cx="3532035" cy="190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937" y="2359492"/>
                <a:ext cx="3532035" cy="1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411" y="2359492"/>
              <a:ext cx="12896970" cy="190476"/>
              <a:chOff x="4655411" y="2359492"/>
              <a:chExt cx="12896970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55411" y="2359492"/>
                <a:ext cx="12896970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76520" y="3189219"/>
              <a:ext cx="2739023" cy="190476"/>
              <a:chOff x="5776520" y="3189219"/>
              <a:chExt cx="2739023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776520" y="3189219"/>
                <a:ext cx="2739023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02646" y="7447090"/>
              <a:ext cx="4324868" cy="190476"/>
              <a:chOff x="2602646" y="7447090"/>
              <a:chExt cx="4324868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602646" y="7447090"/>
                <a:ext cx="4324868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21907" y="8428887"/>
              <a:ext cx="2368885" cy="190476"/>
              <a:chOff x="8421907" y="8428887"/>
              <a:chExt cx="2368885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421907" y="8428887"/>
                <a:ext cx="2368885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47303" y="6298413"/>
              <a:ext cx="4881268" cy="190476"/>
              <a:chOff x="4747303" y="6298413"/>
              <a:chExt cx="4881268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4747303" y="6298413"/>
                <a:ext cx="4881268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52065" y="4552381"/>
              <a:ext cx="3071744" cy="190476"/>
              <a:chOff x="5652065" y="4552381"/>
              <a:chExt cx="3071744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5652065" y="4552381"/>
                <a:ext cx="3071744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54349" y="3460698"/>
              <a:ext cx="2221460" cy="190476"/>
              <a:chOff x="3654349" y="3460698"/>
              <a:chExt cx="2221460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3654349" y="3460698"/>
                <a:ext cx="2221460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47303" y="4552381"/>
              <a:ext cx="493966" cy="190476"/>
              <a:chOff x="4747303" y="4552381"/>
              <a:chExt cx="493966" cy="1904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747303" y="4552381"/>
                <a:ext cx="493966" cy="1904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134605" y="4552381"/>
              <a:ext cx="493966" cy="190476"/>
              <a:chOff x="9134605" y="4552381"/>
              <a:chExt cx="493966" cy="190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134605" y="4552381"/>
                <a:ext cx="493966" cy="19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82310" y="7339683"/>
              <a:ext cx="3475891" cy="190476"/>
              <a:chOff x="9582310" y="7339683"/>
              <a:chExt cx="3475891" cy="1904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582310" y="7339683"/>
                <a:ext cx="3475891" cy="1904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75132" y="7339683"/>
              <a:ext cx="1982857" cy="190476"/>
              <a:chOff x="14275132" y="7339683"/>
              <a:chExt cx="1982857" cy="19047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4275132" y="7339683"/>
                <a:ext cx="1982857" cy="1904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094508" y="8468254"/>
              <a:ext cx="2282540" cy="190476"/>
              <a:chOff x="15094508" y="8468254"/>
              <a:chExt cx="2282540" cy="1904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5094508" y="8468254"/>
                <a:ext cx="2282540" cy="1904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32804" y="8461905"/>
              <a:ext cx="2269841" cy="190476"/>
              <a:chOff x="12532804" y="8461905"/>
              <a:chExt cx="2269841" cy="1904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2532804" y="8461905"/>
                <a:ext cx="2269841" cy="19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104762" y="8333649"/>
              <a:ext cx="447619" cy="190476"/>
              <a:chOff x="17104762" y="8333649"/>
              <a:chExt cx="447619" cy="19047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7104762" y="8333649"/>
                <a:ext cx="447619" cy="19047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247407" y="8333649"/>
              <a:ext cx="443069" cy="190476"/>
              <a:chOff x="16247407" y="8333649"/>
              <a:chExt cx="443069" cy="1904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6247407" y="8333649"/>
                <a:ext cx="443069" cy="1904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973561" y="3099659"/>
              <a:ext cx="1499382" cy="190476"/>
              <a:chOff x="2973561" y="3099659"/>
              <a:chExt cx="1499382" cy="19047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2973561" y="3099659"/>
                <a:ext cx="1499382" cy="19047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07937" y="3849351"/>
              <a:ext cx="2062626" cy="190476"/>
              <a:chOff x="707937" y="3849351"/>
              <a:chExt cx="2062626" cy="19047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707937" y="3849351"/>
                <a:ext cx="2062626" cy="19047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183085" y="3849351"/>
              <a:ext cx="565833" cy="190476"/>
              <a:chOff x="3183085" y="3849351"/>
              <a:chExt cx="565833" cy="19047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3183085" y="3849351"/>
                <a:ext cx="565833" cy="19047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842328" y="6065608"/>
              <a:ext cx="1528042" cy="190476"/>
              <a:chOff x="8842328" y="6065608"/>
              <a:chExt cx="1528042" cy="19047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8842328" y="6065608"/>
                <a:ext cx="1528042" cy="19047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874074" y="5806349"/>
              <a:ext cx="1009524" cy="190476"/>
              <a:chOff x="5874074" y="5806349"/>
              <a:chExt cx="1009524" cy="19047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5874074" y="5806349"/>
                <a:ext cx="1009524" cy="19047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487831" y="5806349"/>
              <a:ext cx="1009524" cy="190476"/>
              <a:chOff x="7487831" y="5806349"/>
              <a:chExt cx="1009524" cy="19047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7487831" y="5806349"/>
                <a:ext cx="1009524" cy="19047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495619" y="3460698"/>
              <a:ext cx="2221460" cy="190476"/>
              <a:chOff x="8495619" y="3460698"/>
              <a:chExt cx="2221460" cy="19047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8495619" y="3460698"/>
                <a:ext cx="2221460" cy="190476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239971" y="2065790"/>
            <a:ext cx="421109" cy="421694"/>
            <a:chOff x="4239971" y="2065790"/>
            <a:chExt cx="421109" cy="42169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9971" y="2065790"/>
              <a:ext cx="421109" cy="4216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241270" y="4257671"/>
            <a:ext cx="421109" cy="421694"/>
            <a:chOff x="5241270" y="4257671"/>
            <a:chExt cx="421109" cy="4216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41270" y="425767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710823" y="4257671"/>
            <a:ext cx="421109" cy="421694"/>
            <a:chOff x="8710823" y="4257671"/>
            <a:chExt cx="421109" cy="4216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10823" y="425767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578070" y="6918281"/>
            <a:ext cx="421109" cy="421694"/>
            <a:chOff x="9578070" y="6918281"/>
            <a:chExt cx="421109" cy="4216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9578070" y="691828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78335" y="8397934"/>
            <a:ext cx="421109" cy="421694"/>
            <a:chOff x="16678335" y="8397934"/>
            <a:chExt cx="421109" cy="42169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78335" y="8397934"/>
              <a:ext cx="421109" cy="42169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771500" y="3560990"/>
            <a:ext cx="421109" cy="421694"/>
            <a:chOff x="2771500" y="3560990"/>
            <a:chExt cx="421109" cy="42169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71500" y="3560990"/>
              <a:ext cx="421109" cy="4216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918847" y="7936948"/>
            <a:ext cx="2069750" cy="1258950"/>
            <a:chOff x="13918847" y="7936948"/>
            <a:chExt cx="2069750" cy="1258950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4263638" y="8304410"/>
              <a:ext cx="1376226" cy="524026"/>
              <a:chOff x="14263638" y="8304410"/>
              <a:chExt cx="1376226" cy="52402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75526" y="8042397"/>
                <a:ext cx="2752452" cy="1048052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263638" y="8304410"/>
                <a:ext cx="1376226" cy="524026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517048" y="7898670"/>
              <a:ext cx="289619" cy="366174"/>
              <a:chOff x="14517048" y="7898670"/>
              <a:chExt cx="289619" cy="36617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4517048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096836" y="7898670"/>
              <a:ext cx="289619" cy="366174"/>
              <a:chOff x="15096836" y="7898670"/>
              <a:chExt cx="289619" cy="36617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5096836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096836" y="8868001"/>
              <a:ext cx="289619" cy="366174"/>
              <a:chOff x="15096836" y="8868001"/>
              <a:chExt cx="289619" cy="366174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6200000">
                <a:off x="15096836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517048" y="8868001"/>
              <a:ext cx="289619" cy="366174"/>
              <a:chOff x="14517048" y="8868001"/>
              <a:chExt cx="289619" cy="366174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6200000">
                <a:off x="14517048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698977" y="8383335"/>
              <a:ext cx="289619" cy="366174"/>
              <a:chOff x="15698977" y="8383335"/>
              <a:chExt cx="289619" cy="366174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698977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918847" y="8383335"/>
              <a:ext cx="289619" cy="366174"/>
              <a:chOff x="13918847" y="8383335"/>
              <a:chExt cx="289619" cy="366174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3918847" y="8383335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3615557" y="6450794"/>
            <a:ext cx="1068426" cy="2999343"/>
            <a:chOff x="3615557" y="6450794"/>
            <a:chExt cx="1068426" cy="2999343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3799927" y="6450794"/>
              <a:ext cx="884056" cy="2141442"/>
              <a:chOff x="3799927" y="6450794"/>
              <a:chExt cx="884056" cy="214144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799927" y="645079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3707742" y="8473896"/>
              <a:ext cx="884056" cy="1068426"/>
              <a:chOff x="3707742" y="8473896"/>
              <a:chExt cx="884056" cy="1068426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3707742" y="8473896"/>
                <a:ext cx="884056" cy="1068426"/>
              </a:xfrm>
              <a:prstGeom prst="rect">
                <a:avLst/>
              </a:prstGeom>
            </p:spPr>
          </p:pic>
        </p:grpSp>
      </p:grpSp>
      <p:grpSp>
        <p:nvGrpSpPr>
          <p:cNvPr id="1046" name="그룹 1046"/>
          <p:cNvGrpSpPr/>
          <p:nvPr/>
        </p:nvGrpSpPr>
        <p:grpSpPr>
          <a:xfrm>
            <a:off x="988527" y="6450794"/>
            <a:ext cx="1749064" cy="2999343"/>
            <a:chOff x="988527" y="6450794"/>
            <a:chExt cx="1749064" cy="2999343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421031" y="8473896"/>
              <a:ext cx="884056" cy="1068426"/>
              <a:chOff x="1421031" y="8473896"/>
              <a:chExt cx="884056" cy="1068426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421031" y="8473896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853535" y="6450794"/>
              <a:ext cx="884056" cy="2141442"/>
              <a:chOff x="1853535" y="6450794"/>
              <a:chExt cx="884056" cy="2141442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853535" y="645079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988527" y="6450794"/>
              <a:ext cx="884056" cy="2141442"/>
              <a:chOff x="988527" y="6450794"/>
              <a:chExt cx="884056" cy="2141442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88527" y="645079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988527" y="4211182"/>
            <a:ext cx="1749064" cy="1931613"/>
            <a:chOff x="988527" y="4211182"/>
            <a:chExt cx="1749064" cy="1931613"/>
          </a:xfrm>
        </p:grpSpPr>
        <p:grpSp>
          <p:nvGrpSpPr>
            <p:cNvPr id="1051" name="그룹 1051"/>
            <p:cNvGrpSpPr/>
            <p:nvPr/>
          </p:nvGrpSpPr>
          <p:grpSpPr>
            <a:xfrm>
              <a:off x="988527" y="5074369"/>
              <a:ext cx="884056" cy="1068426"/>
              <a:chOff x="988527" y="5074369"/>
              <a:chExt cx="884056" cy="106842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8527" y="5074369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853535" y="5074369"/>
              <a:ext cx="884056" cy="1068426"/>
              <a:chOff x="1853535" y="5074369"/>
              <a:chExt cx="884056" cy="106842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853535" y="5074369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421031" y="4118997"/>
              <a:ext cx="884056" cy="1068426"/>
              <a:chOff x="1421031" y="4118997"/>
              <a:chExt cx="884056" cy="106842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421031" y="4118997"/>
                <a:ext cx="884056" cy="106842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987633" y="2682540"/>
            <a:ext cx="1250787" cy="1080196"/>
            <a:chOff x="987633" y="2682540"/>
            <a:chExt cx="1250787" cy="108019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072929" y="2960625"/>
              <a:ext cx="1080196" cy="524026"/>
              <a:chOff x="1072929" y="2960625"/>
              <a:chExt cx="1080196" cy="524026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16200000">
                <a:off x="532831" y="2698612"/>
                <a:ext cx="2160392" cy="1048052"/>
              </a:xfrm>
              <a:prstGeom prst="rect">
                <a:avLst/>
              </a:prstGeom>
            </p:spPr>
          </p:pic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16200000">
                <a:off x="1072929" y="2960625"/>
                <a:ext cx="1080196" cy="524026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987633" y="3329445"/>
              <a:ext cx="289619" cy="366174"/>
              <a:chOff x="987633" y="3329445"/>
              <a:chExt cx="289619" cy="366174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987633" y="332944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987633" y="2749657"/>
              <a:ext cx="289619" cy="366174"/>
              <a:chOff x="987633" y="2749657"/>
              <a:chExt cx="289619" cy="366174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987633" y="274965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948801" y="3329445"/>
              <a:ext cx="289619" cy="366174"/>
              <a:chOff x="1948801" y="3329445"/>
              <a:chExt cx="289619" cy="366174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948801" y="332944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948801" y="2749657"/>
              <a:ext cx="289619" cy="366174"/>
              <a:chOff x="1948801" y="2749657"/>
              <a:chExt cx="289619" cy="366174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948801" y="2749657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60" name="그룹 1060"/>
          <p:cNvGrpSpPr/>
          <p:nvPr/>
        </p:nvGrpSpPr>
        <p:grpSpPr>
          <a:xfrm>
            <a:off x="3366967" y="2569691"/>
            <a:ext cx="289619" cy="1250413"/>
            <a:chOff x="3366967" y="2569691"/>
            <a:chExt cx="289619" cy="1250413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3366967" y="3453929"/>
              <a:ext cx="289619" cy="366174"/>
              <a:chOff x="3366967" y="3453929"/>
              <a:chExt cx="289619" cy="366174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3453929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3366967" y="2569691"/>
              <a:ext cx="289619" cy="366174"/>
              <a:chOff x="3366967" y="2569691"/>
              <a:chExt cx="289619" cy="366174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256969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3366967" y="3011810"/>
              <a:ext cx="289619" cy="366174"/>
              <a:chOff x="3366967" y="3011810"/>
              <a:chExt cx="289619" cy="366174"/>
            </a:xfrm>
          </p:grpSpPr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301181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64" name="그룹 1064"/>
          <p:cNvGrpSpPr/>
          <p:nvPr/>
        </p:nvGrpSpPr>
        <p:grpSpPr>
          <a:xfrm>
            <a:off x="15559295" y="2744773"/>
            <a:ext cx="1749064" cy="2999343"/>
            <a:chOff x="15559295" y="2744773"/>
            <a:chExt cx="1749064" cy="2999343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15991799" y="2652588"/>
              <a:ext cx="884056" cy="1068426"/>
              <a:chOff x="15991799" y="2652588"/>
              <a:chExt cx="884056" cy="1068426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5991799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5559295" y="3602674"/>
              <a:ext cx="884056" cy="2141442"/>
              <a:chOff x="15559295" y="3602674"/>
              <a:chExt cx="884056" cy="2141442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5559295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16424303" y="3602674"/>
              <a:ext cx="884056" cy="2141442"/>
              <a:chOff x="16424303" y="3602674"/>
              <a:chExt cx="884056" cy="2141442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6424303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68" name="그룹 1068"/>
          <p:cNvGrpSpPr/>
          <p:nvPr/>
        </p:nvGrpSpPr>
        <p:grpSpPr>
          <a:xfrm>
            <a:off x="12949026" y="2744773"/>
            <a:ext cx="1749064" cy="2999343"/>
            <a:chOff x="12949026" y="2744773"/>
            <a:chExt cx="1749064" cy="2999343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13381530" y="2652588"/>
              <a:ext cx="884056" cy="1068426"/>
              <a:chOff x="13381530" y="2652588"/>
              <a:chExt cx="884056" cy="1068426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3381530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12949026" y="3602674"/>
              <a:ext cx="884056" cy="2141442"/>
              <a:chOff x="12949026" y="3602674"/>
              <a:chExt cx="884056" cy="2141442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2949026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3814034" y="3602674"/>
              <a:ext cx="884056" cy="2141442"/>
              <a:chOff x="13814034" y="3602674"/>
              <a:chExt cx="884056" cy="2141442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3814034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72" name="그룹 1072"/>
          <p:cNvGrpSpPr/>
          <p:nvPr/>
        </p:nvGrpSpPr>
        <p:grpSpPr>
          <a:xfrm>
            <a:off x="10232841" y="2744773"/>
            <a:ext cx="1749064" cy="2999343"/>
            <a:chOff x="10232841" y="2744773"/>
            <a:chExt cx="1749064" cy="2999343"/>
          </a:xfrm>
        </p:grpSpPr>
        <p:grpSp>
          <p:nvGrpSpPr>
            <p:cNvPr id="1073" name="그룹 1073"/>
            <p:cNvGrpSpPr/>
            <p:nvPr/>
          </p:nvGrpSpPr>
          <p:grpSpPr>
            <a:xfrm>
              <a:off x="10665345" y="2652588"/>
              <a:ext cx="884056" cy="1068426"/>
              <a:chOff x="10665345" y="2652588"/>
              <a:chExt cx="884056" cy="1068426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0665345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0232841" y="3602674"/>
              <a:ext cx="884056" cy="2141442"/>
              <a:chOff x="10232841" y="3602674"/>
              <a:chExt cx="884056" cy="2141442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0232841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097849" y="3602674"/>
              <a:ext cx="884056" cy="2141442"/>
              <a:chOff x="11097849" y="3602674"/>
              <a:chExt cx="884056" cy="2141442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1097849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76" name="그룹 1076"/>
          <p:cNvGrpSpPr/>
          <p:nvPr/>
        </p:nvGrpSpPr>
        <p:grpSpPr>
          <a:xfrm>
            <a:off x="10561905" y="7050063"/>
            <a:ext cx="2150957" cy="289619"/>
            <a:chOff x="10561905" y="7050063"/>
            <a:chExt cx="2150957" cy="289619"/>
          </a:xfrm>
        </p:grpSpPr>
        <p:grpSp>
          <p:nvGrpSpPr>
            <p:cNvPr id="1077" name="그룹 1077"/>
            <p:cNvGrpSpPr/>
            <p:nvPr/>
          </p:nvGrpSpPr>
          <p:grpSpPr>
            <a:xfrm>
              <a:off x="11492574" y="7011786"/>
              <a:ext cx="289619" cy="366174"/>
              <a:chOff x="11492574" y="7011786"/>
              <a:chExt cx="289619" cy="366174"/>
            </a:xfrm>
          </p:grpSpPr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492574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384965" y="7011786"/>
              <a:ext cx="289619" cy="366174"/>
              <a:chOff x="12384965" y="7011786"/>
              <a:chExt cx="289619" cy="366174"/>
            </a:xfrm>
          </p:grpSpPr>
          <p:pic>
            <p:nvPicPr>
              <p:cNvPr id="224" name="Object 22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2384965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1938769" y="7011786"/>
              <a:ext cx="289619" cy="366174"/>
              <a:chOff x="11938769" y="7011786"/>
              <a:chExt cx="289619" cy="366174"/>
            </a:xfrm>
          </p:grpSpPr>
          <p:pic>
            <p:nvPicPr>
              <p:cNvPr id="227" name="Object 22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938769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0600182" y="7011786"/>
              <a:ext cx="289619" cy="366174"/>
              <a:chOff x="10600182" y="7011786"/>
              <a:chExt cx="289619" cy="366174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0600182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1046378" y="7011786"/>
              <a:ext cx="289619" cy="366174"/>
              <a:chOff x="11046378" y="7011786"/>
              <a:chExt cx="289619" cy="366174"/>
            </a:xfrm>
          </p:grpSpPr>
          <p:pic>
            <p:nvPicPr>
              <p:cNvPr id="233" name="Object 23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046378" y="7011786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82" name="그룹 1082"/>
          <p:cNvGrpSpPr/>
          <p:nvPr/>
        </p:nvGrpSpPr>
        <p:grpSpPr>
          <a:xfrm>
            <a:off x="17234190" y="7492902"/>
            <a:ext cx="289619" cy="812370"/>
            <a:chOff x="17234190" y="7492902"/>
            <a:chExt cx="289619" cy="812370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17234190" y="7939098"/>
              <a:ext cx="289619" cy="366174"/>
              <a:chOff x="17234190" y="7939098"/>
              <a:chExt cx="289619" cy="366174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7234190" y="7939098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7234190" y="7492902"/>
              <a:ext cx="289619" cy="366174"/>
              <a:chOff x="17234190" y="7492902"/>
              <a:chExt cx="289619" cy="366174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7234190" y="7492902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85" name="그룹 1085"/>
          <p:cNvGrpSpPr/>
          <p:nvPr/>
        </p:nvGrpSpPr>
        <p:grpSpPr>
          <a:xfrm>
            <a:off x="9673016" y="7538563"/>
            <a:ext cx="3647489" cy="2055719"/>
            <a:chOff x="9673016" y="7538563"/>
            <a:chExt cx="3647489" cy="2055719"/>
          </a:xfrm>
        </p:grpSpPr>
        <p:grpSp>
          <p:nvGrpSpPr>
            <p:cNvPr id="1086" name="그룹 1086"/>
            <p:cNvGrpSpPr/>
            <p:nvPr/>
          </p:nvGrpSpPr>
          <p:grpSpPr>
            <a:xfrm>
              <a:off x="10604130" y="8304410"/>
              <a:ext cx="2346254" cy="524026"/>
              <a:chOff x="10604130" y="8304410"/>
              <a:chExt cx="2346254" cy="524026"/>
            </a:xfrm>
          </p:grpSpPr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9431003" y="8042397"/>
                <a:ext cx="4692507" cy="1048052"/>
              </a:xfrm>
              <a:prstGeom prst="rect">
                <a:avLst/>
              </a:prstGeom>
            </p:spPr>
          </p:pic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604130" y="8304410"/>
                <a:ext cx="2346254" cy="524026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0234008" y="8383335"/>
              <a:ext cx="289619" cy="366174"/>
              <a:chOff x="10234008" y="8383335"/>
              <a:chExt cx="289619" cy="366174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0234008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3030886" y="8383335"/>
              <a:ext cx="289619" cy="366174"/>
              <a:chOff x="13030886" y="8383335"/>
              <a:chExt cx="289619" cy="366174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030886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9" name="그룹 1089"/>
            <p:cNvGrpSpPr/>
            <p:nvPr/>
          </p:nvGrpSpPr>
          <p:grpSpPr>
            <a:xfrm>
              <a:off x="10714468" y="7898670"/>
              <a:ext cx="289619" cy="366174"/>
              <a:chOff x="10714468" y="7898670"/>
              <a:chExt cx="289619" cy="366174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0714468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0" name="그룹 1090"/>
            <p:cNvGrpSpPr/>
            <p:nvPr/>
          </p:nvGrpSpPr>
          <p:grpSpPr>
            <a:xfrm>
              <a:off x="11294256" y="7898670"/>
              <a:ext cx="289619" cy="366174"/>
              <a:chOff x="11294256" y="7898670"/>
              <a:chExt cx="289619" cy="366174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1294256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11874044" y="7898670"/>
              <a:ext cx="289619" cy="366174"/>
              <a:chOff x="11874044" y="7898670"/>
              <a:chExt cx="289619" cy="366174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1874044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12453832" y="7898670"/>
              <a:ext cx="289619" cy="366174"/>
              <a:chOff x="12453832" y="7898670"/>
              <a:chExt cx="289619" cy="366174"/>
            </a:xfrm>
          </p:grpSpPr>
          <p:pic>
            <p:nvPicPr>
              <p:cNvPr id="265" name="Object 26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2453832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714468" y="8868001"/>
              <a:ext cx="289619" cy="366174"/>
              <a:chOff x="10714468" y="8868001"/>
              <a:chExt cx="289619" cy="366174"/>
            </a:xfrm>
          </p:grpSpPr>
          <p:pic>
            <p:nvPicPr>
              <p:cNvPr id="268" name="Object 26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0714468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1294256" y="8868001"/>
              <a:ext cx="289619" cy="366174"/>
              <a:chOff x="11294256" y="8868001"/>
              <a:chExt cx="289619" cy="366174"/>
            </a:xfrm>
          </p:grpSpPr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1294256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1874044" y="8868001"/>
              <a:ext cx="289619" cy="366174"/>
              <a:chOff x="11874044" y="8868001"/>
              <a:chExt cx="289619" cy="366174"/>
            </a:xfrm>
          </p:grpSpPr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1874044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12453832" y="8868001"/>
              <a:ext cx="289619" cy="366174"/>
              <a:chOff x="12453832" y="8868001"/>
              <a:chExt cx="289619" cy="366174"/>
            </a:xfrm>
          </p:grpSpPr>
          <p:pic>
            <p:nvPicPr>
              <p:cNvPr id="277" name="Object 27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2453832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9673016" y="8383335"/>
              <a:ext cx="289619" cy="366174"/>
              <a:chOff x="9673016" y="8383335"/>
              <a:chExt cx="289619" cy="366174"/>
            </a:xfrm>
          </p:grpSpPr>
          <p:pic>
            <p:nvPicPr>
              <p:cNvPr id="280" name="Object 2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9673016" y="8805722"/>
              <a:ext cx="289619" cy="366174"/>
              <a:chOff x="9673016" y="8805722"/>
              <a:chExt cx="289619" cy="366174"/>
            </a:xfrm>
          </p:grpSpPr>
          <p:pic>
            <p:nvPicPr>
              <p:cNvPr id="283" name="Object 28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8805722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9673016" y="7538563"/>
              <a:ext cx="289619" cy="366174"/>
              <a:chOff x="9673016" y="7538563"/>
              <a:chExt cx="289619" cy="366174"/>
            </a:xfrm>
          </p:grpSpPr>
          <p:pic>
            <p:nvPicPr>
              <p:cNvPr id="286" name="Object 2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7538563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9673016" y="7960949"/>
              <a:ext cx="289619" cy="366174"/>
              <a:chOff x="9673016" y="7960949"/>
              <a:chExt cx="289619" cy="366174"/>
            </a:xfrm>
          </p:grpSpPr>
          <p:pic>
            <p:nvPicPr>
              <p:cNvPr id="289" name="Object 28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7960949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9673016" y="9228108"/>
              <a:ext cx="289619" cy="366174"/>
              <a:chOff x="9673016" y="9228108"/>
              <a:chExt cx="289619" cy="366174"/>
            </a:xfrm>
          </p:grpSpPr>
          <p:pic>
            <p:nvPicPr>
              <p:cNvPr id="292" name="Object 29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9228108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02" name="그룹 1102"/>
          <p:cNvGrpSpPr/>
          <p:nvPr/>
        </p:nvGrpSpPr>
        <p:grpSpPr>
          <a:xfrm>
            <a:off x="5002612" y="5488889"/>
            <a:ext cx="1138692" cy="809524"/>
            <a:chOff x="5002612" y="5488889"/>
            <a:chExt cx="1138692" cy="809524"/>
          </a:xfrm>
        </p:grpSpPr>
        <p:grpSp>
          <p:nvGrpSpPr>
            <p:cNvPr id="1103" name="그룹 1103"/>
            <p:cNvGrpSpPr/>
            <p:nvPr/>
          </p:nvGrpSpPr>
          <p:grpSpPr>
            <a:xfrm>
              <a:off x="5167196" y="5705261"/>
              <a:ext cx="809524" cy="376779"/>
              <a:chOff x="5167196" y="5705261"/>
              <a:chExt cx="809524" cy="376779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4762434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298" name="Object 29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5167196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5002612" y="5917327"/>
              <a:ext cx="289619" cy="366174"/>
              <a:chOff x="5002612" y="5917327"/>
              <a:chExt cx="289619" cy="366174"/>
            </a:xfrm>
          </p:grpSpPr>
          <p:pic>
            <p:nvPicPr>
              <p:cNvPr id="301" name="Object 30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2612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5851685" y="5917327"/>
              <a:ext cx="289619" cy="366174"/>
              <a:chOff x="5851685" y="5917327"/>
              <a:chExt cx="289619" cy="366174"/>
            </a:xfrm>
          </p:grpSpPr>
          <p:pic>
            <p:nvPicPr>
              <p:cNvPr id="304" name="Object 30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851685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5002612" y="5503800"/>
              <a:ext cx="289619" cy="366174"/>
              <a:chOff x="5002612" y="5503800"/>
              <a:chExt cx="289619" cy="366174"/>
            </a:xfrm>
          </p:grpSpPr>
          <p:pic>
            <p:nvPicPr>
              <p:cNvPr id="307" name="Object 30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2612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5851685" y="5503800"/>
              <a:ext cx="289619" cy="366174"/>
              <a:chOff x="5851685" y="5503800"/>
              <a:chExt cx="289619" cy="366174"/>
            </a:xfrm>
          </p:grpSpPr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851685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08" name="그룹 1108"/>
          <p:cNvGrpSpPr/>
          <p:nvPr/>
        </p:nvGrpSpPr>
        <p:grpSpPr>
          <a:xfrm>
            <a:off x="6616368" y="5488889"/>
            <a:ext cx="1138692" cy="809524"/>
            <a:chOff x="6616368" y="5488889"/>
            <a:chExt cx="1138692" cy="809524"/>
          </a:xfrm>
        </p:grpSpPr>
        <p:grpSp>
          <p:nvGrpSpPr>
            <p:cNvPr id="1109" name="그룹 1109"/>
            <p:cNvGrpSpPr/>
            <p:nvPr/>
          </p:nvGrpSpPr>
          <p:grpSpPr>
            <a:xfrm>
              <a:off x="6780952" y="5705261"/>
              <a:ext cx="809524" cy="376779"/>
              <a:chOff x="6780952" y="5705261"/>
              <a:chExt cx="809524" cy="376779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6376190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316" name="Object 315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6780952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6616368" y="5917327"/>
              <a:ext cx="289619" cy="366174"/>
              <a:chOff x="6616368" y="5917327"/>
              <a:chExt cx="289619" cy="366174"/>
            </a:xfrm>
          </p:grpSpPr>
          <p:pic>
            <p:nvPicPr>
              <p:cNvPr id="319" name="Object 31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616368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7465441" y="5917327"/>
              <a:ext cx="289619" cy="366174"/>
              <a:chOff x="7465441" y="5917327"/>
              <a:chExt cx="289619" cy="366174"/>
            </a:xfrm>
          </p:grpSpPr>
          <p:pic>
            <p:nvPicPr>
              <p:cNvPr id="322" name="Object 32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65441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6616368" y="5503800"/>
              <a:ext cx="289619" cy="366174"/>
              <a:chOff x="6616368" y="5503800"/>
              <a:chExt cx="289619" cy="366174"/>
            </a:xfrm>
          </p:grpSpPr>
          <p:pic>
            <p:nvPicPr>
              <p:cNvPr id="325" name="Object 32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616368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7465441" y="5503800"/>
              <a:ext cx="289619" cy="366174"/>
              <a:chOff x="7465441" y="5503800"/>
              <a:chExt cx="289619" cy="366174"/>
            </a:xfrm>
          </p:grpSpPr>
          <p:pic>
            <p:nvPicPr>
              <p:cNvPr id="328" name="Object 32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65441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14" name="그룹 1114"/>
          <p:cNvGrpSpPr/>
          <p:nvPr/>
        </p:nvGrpSpPr>
        <p:grpSpPr>
          <a:xfrm>
            <a:off x="8230125" y="5488889"/>
            <a:ext cx="1138692" cy="809524"/>
            <a:chOff x="8230125" y="5488889"/>
            <a:chExt cx="1138692" cy="809524"/>
          </a:xfrm>
        </p:grpSpPr>
        <p:grpSp>
          <p:nvGrpSpPr>
            <p:cNvPr id="1115" name="그룹 1115"/>
            <p:cNvGrpSpPr/>
            <p:nvPr/>
          </p:nvGrpSpPr>
          <p:grpSpPr>
            <a:xfrm>
              <a:off x="8394709" y="5705261"/>
              <a:ext cx="809524" cy="376779"/>
              <a:chOff x="8394709" y="5705261"/>
              <a:chExt cx="809524" cy="376779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7989947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334" name="Object 333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8394709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8230125" y="5917327"/>
              <a:ext cx="289619" cy="366174"/>
              <a:chOff x="8230125" y="5917327"/>
              <a:chExt cx="289619" cy="366174"/>
            </a:xfrm>
          </p:grpSpPr>
          <p:pic>
            <p:nvPicPr>
              <p:cNvPr id="337" name="Object 33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230125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9079198" y="5917327"/>
              <a:ext cx="289619" cy="366174"/>
              <a:chOff x="9079198" y="5917327"/>
              <a:chExt cx="289619" cy="366174"/>
            </a:xfrm>
          </p:grpSpPr>
          <p:pic>
            <p:nvPicPr>
              <p:cNvPr id="340" name="Object 33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79198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8230125" y="5503800"/>
              <a:ext cx="289619" cy="366174"/>
              <a:chOff x="8230125" y="5503800"/>
              <a:chExt cx="289619" cy="366174"/>
            </a:xfrm>
          </p:grpSpPr>
          <p:pic>
            <p:nvPicPr>
              <p:cNvPr id="343" name="Object 34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230125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9079198" y="5503800"/>
              <a:ext cx="289619" cy="366174"/>
              <a:chOff x="9079198" y="5503800"/>
              <a:chExt cx="289619" cy="366174"/>
            </a:xfrm>
          </p:grpSpPr>
          <p:pic>
            <p:nvPicPr>
              <p:cNvPr id="346" name="Object 34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79198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20" name="그룹 1120"/>
          <p:cNvGrpSpPr/>
          <p:nvPr/>
        </p:nvGrpSpPr>
        <p:grpSpPr>
          <a:xfrm>
            <a:off x="5574413" y="3174793"/>
            <a:ext cx="762284" cy="762287"/>
            <a:chOff x="5574413" y="3174793"/>
            <a:chExt cx="762284" cy="762287"/>
          </a:xfrm>
        </p:grpSpPr>
        <p:pic>
          <p:nvPicPr>
            <p:cNvPr id="350" name="Object 34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74413" y="3174793"/>
              <a:ext cx="762284" cy="762287"/>
            </a:xfrm>
            <a:prstGeom prst="rect">
              <a:avLst/>
            </a:prstGeom>
          </p:spPr>
        </p:pic>
      </p:grpSp>
      <p:grpSp>
        <p:nvGrpSpPr>
          <p:cNvPr id="1121" name="그룹 1121"/>
          <p:cNvGrpSpPr/>
          <p:nvPr/>
        </p:nvGrpSpPr>
        <p:grpSpPr>
          <a:xfrm>
            <a:off x="7995842" y="3175587"/>
            <a:ext cx="760696" cy="760699"/>
            <a:chOff x="7995842" y="3175587"/>
            <a:chExt cx="760696" cy="760699"/>
          </a:xfrm>
        </p:grpSpPr>
        <p:pic>
          <p:nvPicPr>
            <p:cNvPr id="353" name="Object 35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95842" y="3175587"/>
              <a:ext cx="760696" cy="760699"/>
            </a:xfrm>
            <a:prstGeom prst="rect">
              <a:avLst/>
            </a:prstGeom>
          </p:spPr>
        </p:pic>
      </p:grpSp>
      <p:grpSp>
        <p:nvGrpSpPr>
          <p:cNvPr id="1122" name="그룹 112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123" name="그룹 112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363" name="Object 362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pic>
        <p:nvPicPr>
          <p:cNvPr id="364" name="Object 363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15240" y="631907"/>
            <a:ext cx="4308765" cy="812678"/>
          </a:xfrm>
          <a:prstGeom prst="rect">
            <a:avLst/>
          </a:prstGeom>
        </p:spPr>
      </p:pic>
      <p:pic>
        <p:nvPicPr>
          <p:cNvPr id="365" name="Object 36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813334" y="848568"/>
            <a:ext cx="2139265" cy="458560"/>
          </a:xfrm>
          <a:prstGeom prst="rect">
            <a:avLst/>
          </a:prstGeom>
        </p:spPr>
      </p:pic>
      <p:grpSp>
        <p:nvGrpSpPr>
          <p:cNvPr id="1125" name="그룹 1125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67" name="Object 36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69" name="Object 368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673981" y="2971215"/>
            <a:ext cx="1255593" cy="685697"/>
          </a:xfrm>
          <a:prstGeom prst="rect">
            <a:avLst/>
          </a:prstGeom>
        </p:spPr>
      </p:pic>
      <p:pic>
        <p:nvPicPr>
          <p:cNvPr id="370" name="Object 369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257347" y="4925566"/>
            <a:ext cx="1156780" cy="685697"/>
          </a:xfrm>
          <a:prstGeom prst="rect">
            <a:avLst/>
          </a:prstGeom>
        </p:spPr>
      </p:pic>
      <p:pic>
        <p:nvPicPr>
          <p:cNvPr id="371" name="Object 370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57347" y="7699043"/>
            <a:ext cx="1173512" cy="685697"/>
          </a:xfrm>
          <a:prstGeom prst="rect">
            <a:avLst/>
          </a:prstGeom>
        </p:spPr>
      </p:pic>
      <p:pic>
        <p:nvPicPr>
          <p:cNvPr id="372" name="Object 371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3670478" y="7032841"/>
            <a:ext cx="1176866" cy="685697"/>
          </a:xfrm>
          <a:prstGeom prst="rect">
            <a:avLst/>
          </a:prstGeom>
        </p:spPr>
      </p:pic>
      <p:pic>
        <p:nvPicPr>
          <p:cNvPr id="373" name="Object 372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6241907" y="4853340"/>
            <a:ext cx="2120866" cy="685697"/>
          </a:xfrm>
          <a:prstGeom prst="rect">
            <a:avLst/>
          </a:prstGeom>
        </p:spPr>
      </p:pic>
      <p:pic>
        <p:nvPicPr>
          <p:cNvPr id="374" name="Object 373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501661" y="3993022"/>
            <a:ext cx="1178050" cy="685697"/>
          </a:xfrm>
          <a:prstGeom prst="rect">
            <a:avLst/>
          </a:prstGeom>
        </p:spPr>
      </p:pic>
      <p:pic>
        <p:nvPicPr>
          <p:cNvPr id="375" name="Object 374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3217846" y="3993022"/>
            <a:ext cx="1174853" cy="685697"/>
          </a:xfrm>
          <a:prstGeom prst="rect">
            <a:avLst/>
          </a:prstGeom>
        </p:spPr>
      </p:pic>
      <p:pic>
        <p:nvPicPr>
          <p:cNvPr id="376" name="Object 375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5828114" y="3993022"/>
            <a:ext cx="1176747" cy="685697"/>
          </a:xfrm>
          <a:prstGeom prst="rect">
            <a:avLst/>
          </a:prstGeom>
        </p:spPr>
      </p:pic>
      <p:pic>
        <p:nvPicPr>
          <p:cNvPr id="377" name="Object 376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0891048" y="8315000"/>
            <a:ext cx="1272325" cy="685697"/>
          </a:xfrm>
          <a:prstGeom prst="rect">
            <a:avLst/>
          </a:prstGeom>
        </p:spPr>
      </p:pic>
      <p:pic>
        <p:nvPicPr>
          <p:cNvPr id="378" name="Object 377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348009" y="8315000"/>
            <a:ext cx="1275679" cy="685697"/>
          </a:xfrm>
          <a:prstGeom prst="rect">
            <a:avLst/>
          </a:prstGeom>
        </p:spPr>
      </p:pic>
      <p:pic>
        <p:nvPicPr>
          <p:cNvPr id="379" name="Object 378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6608574" y="7903756"/>
            <a:ext cx="1077618" cy="685697"/>
          </a:xfrm>
          <a:prstGeom prst="rect">
            <a:avLst/>
          </a:prstGeom>
        </p:spPr>
      </p:pic>
      <p:pic>
        <p:nvPicPr>
          <p:cNvPr id="380" name="Object 379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283177" y="8925939"/>
            <a:ext cx="1303145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5766667"/>
            <a:ext cx="16939683" cy="114286"/>
            <a:chOff x="673016" y="5766667"/>
            <a:chExt cx="16939683" cy="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5766667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30952" y="5766667"/>
            <a:ext cx="7528571" cy="114286"/>
            <a:chOff x="2530952" y="5766667"/>
            <a:chExt cx="7528571" cy="1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530952" y="5766667"/>
              <a:ext cx="7528571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85714" y="5766667"/>
            <a:ext cx="7533333" cy="114286"/>
            <a:chOff x="8185714" y="5766667"/>
            <a:chExt cx="7533333" cy="1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185714" y="5766667"/>
              <a:ext cx="7533333" cy="1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8573" y="4334093"/>
            <a:ext cx="4270289" cy="6856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7620" y="4923153"/>
            <a:ext cx="2519171" cy="765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1247" y="2648152"/>
            <a:ext cx="1177506" cy="1177505"/>
            <a:chOff x="2911247" y="2648152"/>
            <a:chExt cx="1177506" cy="1177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1247" y="2648152"/>
              <a:ext cx="1177506" cy="1177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39049" y="4315535"/>
            <a:ext cx="4321138" cy="68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70477" y="4929344"/>
            <a:ext cx="2484494" cy="7656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7144" y="4315535"/>
            <a:ext cx="3557543" cy="6856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27620" y="4923153"/>
            <a:ext cx="2553019" cy="765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7619" y="2292143"/>
            <a:ext cx="2370352" cy="1927619"/>
            <a:chOff x="7747619" y="2292143"/>
            <a:chExt cx="2370352" cy="192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190352" y="2292143"/>
              <a:ext cx="1927619" cy="1927619"/>
              <a:chOff x="8190352" y="2292143"/>
              <a:chExt cx="1927619" cy="19276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190352" y="2292143"/>
                <a:ext cx="1927619" cy="19276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747619" y="2733816"/>
              <a:ext cx="518410" cy="518411"/>
              <a:chOff x="7747619" y="2733816"/>
              <a:chExt cx="518410" cy="51841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7747619" y="2733816"/>
                <a:ext cx="518410" cy="518411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9525" y="8050138"/>
            <a:ext cx="3350462" cy="6856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58097" y="8050138"/>
            <a:ext cx="3452284" cy="6856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13334" y="8657753"/>
            <a:ext cx="2777374" cy="7656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99048" y="8657753"/>
            <a:ext cx="2402496" cy="7742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20498" y="2266338"/>
            <a:ext cx="1978051" cy="1666272"/>
            <a:chOff x="13820498" y="2266338"/>
            <a:chExt cx="1978051" cy="16662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76692" y="2446615"/>
              <a:ext cx="1844606" cy="191741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76322" y="2122532"/>
              <a:ext cx="1202742" cy="19174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2094" y="6526738"/>
            <a:ext cx="1115812" cy="1115812"/>
            <a:chOff x="2942094" y="6526738"/>
            <a:chExt cx="1115812" cy="111581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942094" y="6526738"/>
              <a:ext cx="1115812" cy="1115812"/>
              <a:chOff x="2942094" y="6526738"/>
              <a:chExt cx="1115812" cy="111581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42094" y="6526738"/>
                <a:ext cx="1115812" cy="111581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167778" y="6757344"/>
              <a:ext cx="664444" cy="706836"/>
              <a:chOff x="3167778" y="6757344"/>
              <a:chExt cx="664444" cy="70683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167778" y="6757344"/>
                <a:ext cx="664444" cy="70683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8654691" y="6421750"/>
            <a:ext cx="995379" cy="1211501"/>
            <a:chOff x="8654691" y="6421750"/>
            <a:chExt cx="995379" cy="121150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54691" y="6421750"/>
              <a:ext cx="995379" cy="121150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65715" y="8657756"/>
            <a:ext cx="2811364" cy="7656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114289" y="7306291"/>
            <a:ext cx="3324205" cy="15237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43505" y="6446971"/>
            <a:ext cx="722513" cy="722513"/>
            <a:chOff x="14443505" y="6446971"/>
            <a:chExt cx="722513" cy="7225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443505" y="6446971"/>
              <a:ext cx="722513" cy="722513"/>
              <a:chOff x="14443505" y="6446971"/>
              <a:chExt cx="722513" cy="722513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43505" y="6446971"/>
                <a:ext cx="722513" cy="72251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589641" y="6596293"/>
              <a:ext cx="430243" cy="457692"/>
              <a:chOff x="14589641" y="6596293"/>
              <a:chExt cx="430243" cy="45769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589641" y="6596293"/>
                <a:ext cx="430243" cy="457692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61629" y="839520"/>
            <a:ext cx="4828655" cy="457132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1430" y="637621"/>
            <a:ext cx="2572546" cy="86347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897" y="7760963"/>
            <a:ext cx="8586527" cy="7364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3"/>
            <a:ext cx="13144912" cy="2844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76604" y="6252268"/>
            <a:ext cx="576344" cy="576344"/>
            <a:chOff x="15076604" y="6252268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76604" y="6252268"/>
              <a:ext cx="576344" cy="576344"/>
              <a:chOff x="15076604" y="6252268"/>
              <a:chExt cx="576344" cy="5763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6604" y="6252268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93175" y="6371381"/>
              <a:ext cx="343202" cy="365098"/>
              <a:chOff x="15193175" y="6371381"/>
              <a:chExt cx="343202" cy="3650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93175" y="6371381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8724" y="839520"/>
            <a:ext cx="2539090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7"/>
            <a:ext cx="4930644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771429" y="737286"/>
            <a:ext cx="33828571" cy="112178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84763" y="9268793"/>
            <a:ext cx="4079997" cy="457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7771429" y="991901"/>
            <a:ext cx="33828571" cy="2915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9760" y="3605821"/>
            <a:ext cx="15249051" cy="8001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53097" y="3605821"/>
            <a:ext cx="15249051" cy="8001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0477" y="840944"/>
            <a:ext cx="2571519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1752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8245" y="2373544"/>
            <a:ext cx="2186367" cy="2186367"/>
            <a:chOff x="3678245" y="2373544"/>
            <a:chExt cx="2186367" cy="21863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678245" y="2373544"/>
              <a:ext cx="2186367" cy="2186367"/>
              <a:chOff x="3678245" y="2373544"/>
              <a:chExt cx="2186367" cy="21863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85062" y="1280360"/>
                <a:ext cx="4372733" cy="43727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78245" y="2373544"/>
                <a:ext cx="2186367" cy="21863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51022" y="3000602"/>
              <a:ext cx="1240813" cy="932249"/>
              <a:chOff x="4151022" y="3000602"/>
              <a:chExt cx="1240813" cy="9322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51022" y="3000602"/>
                <a:ext cx="1240813" cy="93224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421102" y="2373544"/>
            <a:ext cx="2186367" cy="2186367"/>
            <a:chOff x="12421102" y="2373544"/>
            <a:chExt cx="2186367" cy="21863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21102" y="2373544"/>
              <a:ext cx="2186367" cy="2186367"/>
              <a:chOff x="12421102" y="2373544"/>
              <a:chExt cx="2186367" cy="21863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27919" y="1280360"/>
                <a:ext cx="4372733" cy="43727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21102" y="2373544"/>
                <a:ext cx="2186367" cy="21863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93879" y="3000602"/>
              <a:ext cx="1240813" cy="932249"/>
              <a:chOff x="12893879" y="3000602"/>
              <a:chExt cx="1240813" cy="9322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893879" y="3000602"/>
                <a:ext cx="1240813" cy="9322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기존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4075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3" name="그룹 1006">
            <a:extLst>
              <a:ext uri="{FF2B5EF4-FFF2-40B4-BE49-F238E27FC236}">
                <a16:creationId xmlns:a16="http://schemas.microsoft.com/office/drawing/2014/main" id="{74EBD047-F0F0-46BE-91AB-4FDEA9101427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74" name="Object 20">
              <a:extLst>
                <a:ext uri="{FF2B5EF4-FFF2-40B4-BE49-F238E27FC236}">
                  <a16:creationId xmlns:a16="http://schemas.microsoft.com/office/drawing/2014/main" id="{A7CC33A6-9F1D-4864-BED2-F5DB29FC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83" name="그룹 1006">
            <a:extLst>
              <a:ext uri="{FF2B5EF4-FFF2-40B4-BE49-F238E27FC236}">
                <a16:creationId xmlns:a16="http://schemas.microsoft.com/office/drawing/2014/main" id="{C0798F9E-9EAE-4005-A8A9-D122293CC590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1449649" y="5073313"/>
            <a:chExt cx="2284598" cy="2284598"/>
          </a:xfrm>
        </p:grpSpPr>
        <p:pic>
          <p:nvPicPr>
            <p:cNvPr id="85" name="Object 20">
              <a:extLst>
                <a:ext uri="{FF2B5EF4-FFF2-40B4-BE49-F238E27FC236}">
                  <a16:creationId xmlns:a16="http://schemas.microsoft.com/office/drawing/2014/main" id="{4D647DD9-8F44-46FE-9D92-AB2464C0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grpSp>
        <p:nvGrpSpPr>
          <p:cNvPr id="91" name="그룹 1006">
            <a:extLst>
              <a:ext uri="{FF2B5EF4-FFF2-40B4-BE49-F238E27FC236}">
                <a16:creationId xmlns:a16="http://schemas.microsoft.com/office/drawing/2014/main" id="{092501E1-4410-4FBB-8F96-2F3EA81FD164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1449649" y="5073313"/>
            <a:chExt cx="2284598" cy="2284598"/>
          </a:xfrm>
        </p:grpSpPr>
        <p:pic>
          <p:nvPicPr>
            <p:cNvPr id="92" name="Object 20">
              <a:extLst>
                <a:ext uri="{FF2B5EF4-FFF2-40B4-BE49-F238E27FC236}">
                  <a16:creationId xmlns:a16="http://schemas.microsoft.com/office/drawing/2014/main" id="{FF9D21BC-5EE9-4681-81B6-86E5D3510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92F6F5-F777-4215-8E9A-8C2E9BC394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pic>
        <p:nvPicPr>
          <p:cNvPr id="965" name="그림 964">
            <a:extLst>
              <a:ext uri="{FF2B5EF4-FFF2-40B4-BE49-F238E27FC236}">
                <a16:creationId xmlns:a16="http://schemas.microsoft.com/office/drawing/2014/main" id="{14EA7838-8B8C-4920-8E50-51346CFE7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0" y="3091759"/>
            <a:ext cx="1641785" cy="164178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1DA28FD-A1A6-4E5A-8C93-722D7FC402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737713"/>
            <a:ext cx="1918265" cy="19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7239" y="1985442"/>
            <a:ext cx="4353691" cy="7590198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30142" y="709250"/>
            <a:ext cx="254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225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사용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device?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모듈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?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grpSp>
        <p:nvGrpSpPr>
          <p:cNvPr id="75" name="그룹 1005">
            <a:extLst>
              <a:ext uri="{FF2B5EF4-FFF2-40B4-BE49-F238E27FC236}">
                <a16:creationId xmlns:a16="http://schemas.microsoft.com/office/drawing/2014/main" id="{30EDA7EE-6927-4481-BB01-E68DDA5FD69B}"/>
              </a:ext>
            </a:extLst>
          </p:cNvPr>
          <p:cNvGrpSpPr/>
          <p:nvPr/>
        </p:nvGrpSpPr>
        <p:grpSpPr>
          <a:xfrm>
            <a:off x="6597032" y="1985444"/>
            <a:ext cx="4353691" cy="7590198"/>
            <a:chOff x="673016" y="1973678"/>
            <a:chExt cx="2059989" cy="2059989"/>
          </a:xfrm>
        </p:grpSpPr>
        <p:pic>
          <p:nvPicPr>
            <p:cNvPr id="78" name="Object 17">
              <a:extLst>
                <a:ext uri="{FF2B5EF4-FFF2-40B4-BE49-F238E27FC236}">
                  <a16:creationId xmlns:a16="http://schemas.microsoft.com/office/drawing/2014/main" id="{20056976-E9FD-4DDE-A6F3-D12FF79B3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81" name="Object 18">
              <a:extLst>
                <a:ext uri="{FF2B5EF4-FFF2-40B4-BE49-F238E27FC236}">
                  <a16:creationId xmlns:a16="http://schemas.microsoft.com/office/drawing/2014/main" id="{67B90B49-3B6C-4D3C-AB68-EE85168E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82" name="그룹 1005">
            <a:extLst>
              <a:ext uri="{FF2B5EF4-FFF2-40B4-BE49-F238E27FC236}">
                <a16:creationId xmlns:a16="http://schemas.microsoft.com/office/drawing/2014/main" id="{B8CA9006-1D6F-4C49-8123-136505B02270}"/>
              </a:ext>
            </a:extLst>
          </p:cNvPr>
          <p:cNvGrpSpPr/>
          <p:nvPr/>
        </p:nvGrpSpPr>
        <p:grpSpPr>
          <a:xfrm>
            <a:off x="12323781" y="2002762"/>
            <a:ext cx="4353691" cy="7590198"/>
            <a:chOff x="673016" y="1973678"/>
            <a:chExt cx="2059989" cy="2059989"/>
          </a:xfrm>
        </p:grpSpPr>
        <p:pic>
          <p:nvPicPr>
            <p:cNvPr id="84" name="Object 17">
              <a:extLst>
                <a:ext uri="{FF2B5EF4-FFF2-40B4-BE49-F238E27FC236}">
                  <a16:creationId xmlns:a16="http://schemas.microsoft.com/office/drawing/2014/main" id="{4E25483D-1E1E-4C32-AD5D-A0D46BC5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87" name="Object 18">
              <a:extLst>
                <a:ext uri="{FF2B5EF4-FFF2-40B4-BE49-F238E27FC236}">
                  <a16:creationId xmlns:a16="http://schemas.microsoft.com/office/drawing/2014/main" id="{76670BE7-AC1B-4E68-8FBE-77B6064C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3009900" y="3086100"/>
            <a:ext cx="0" cy="19644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명령어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(Data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내용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)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8" y="1943100"/>
            <a:ext cx="10766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</a:t>
            </a: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</a:t>
            </a: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값을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사이에서 공유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1247</Words>
  <Application>Microsoft Office PowerPoint</Application>
  <PresentationFormat>사용자 지정</PresentationFormat>
  <Paragraphs>251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민지</cp:lastModifiedBy>
  <cp:revision>42</cp:revision>
  <dcterms:created xsi:type="dcterms:W3CDTF">2021-12-04T22:17:58Z</dcterms:created>
  <dcterms:modified xsi:type="dcterms:W3CDTF">2021-12-07T00:22:38Z</dcterms:modified>
</cp:coreProperties>
</file>